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286000"/>
            <a:ext cx="105156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4000" b="1">
                <a:solidFill>
                  <a:srgbClr val="FFFFFF"/>
                </a:solidFill>
                <a:latin typeface="Heiti SC"/>
              </a:rPr>
              <a:t>近期上映影片数据分析</a:t>
            </a:r>
          </a:p>
          <a:p>
            <a:r>
              <a:rPr sz="1800" b="0">
                <a:solidFill>
                  <a:srgbClr val="CFE2F3"/>
                </a:solidFill>
                <a:latin typeface="Songti SC"/>
              </a:rPr>
              <a:t>数据来源 codex.xlsx　|　2026-04-30 至 2026-05-30　|　样本 30 部
黑粉科技 · 数据分析　2026-05-30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核心结论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样本 30 部，集中在 2026-04-30 ~ 2026-05-30 约一个月窗口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《给阿嬷的情书》票房口碑双冠：13.75 亿元 + 9.2 分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剧情片主导（14 部）、中国大陆制作主导（16 部）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全样本平均评分 7.13，平均时长 109 分钟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数据缺口大：票房缺失 73%、评分缺失 43%</a:t>
            </a:r>
          </a:p>
          <a:p>
            <a:pPr lvl="1">
              <a:spcAft>
                <a:spcPts val="800"/>
              </a:spcAft>
            </a:pPr>
            <a:r>
              <a:rPr sz="1600" b="0">
                <a:solidFill>
                  <a:srgbClr val="595959"/>
                </a:solidFill>
                <a:latin typeface="Songti SC"/>
              </a:rPr>
              <a:t>– 一切票房合计/排名均为“保守下限”，需补充权威数据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数据质量与异常提示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5156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票房：仅 8/30 部有值，其中精确仅 3 部，5 部为下限(≥)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评分：17 部有效，13 部“暂无公开评分”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《钟馗》《森林之声》有评分人数却无评分（逻辑矛盾）</a:t>
            </a:r>
          </a:p>
          <a:p>
            <a:pPr lvl="1">
              <a:spcAft>
                <a:spcPts val="800"/>
              </a:spcAft>
            </a:pPr>
            <a:r>
              <a:rPr sz="1600" b="0">
                <a:solidFill>
                  <a:srgbClr val="595959"/>
                </a:solidFill>
                <a:latin typeface="Songti SC"/>
              </a:rPr>
              <a:t>– 《森林之声》评分人数(87)=时长(87分钟)，疑似串列错误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《纵横四海》《记忆碎片》疑为经典重映，评分人数为历史累计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清洗原则：保留原始缺失标记，不做任何填补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票房榜（蓝=精确，橙=下限≥）</a:t>
            </a:r>
          </a:p>
        </p:txBody>
      </p:sp>
      <p:pic>
        <p:nvPicPr>
          <p:cNvPr id="4" name="Picture 3" descr="bo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280160"/>
            <a:ext cx="7589520" cy="45126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21040" y="1463040"/>
            <a:ext cx="356616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冠军《给阿嬷的情书》13.75 亿（精确）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亚军《消失的人》4.83 亿（精确）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其余多为 ≥0.5 亿下限值，难精确排序</a:t>
            </a:r>
          </a:p>
          <a:p>
            <a:pPr lvl="1">
              <a:spcAft>
                <a:spcPts val="800"/>
              </a:spcAft>
            </a:pPr>
            <a:r>
              <a:rPr sz="1300" b="0">
                <a:solidFill>
                  <a:srgbClr val="595959"/>
                </a:solidFill>
                <a:latin typeface="Songti SC"/>
              </a:rPr>
              <a:t>– 可得合计 ≈21.49 亿（下限）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评分榜 Top5</a:t>
            </a:r>
          </a:p>
        </p:txBody>
      </p:sp>
      <p:pic>
        <p:nvPicPr>
          <p:cNvPr id="4" name="Picture 3" descr="rat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371600"/>
            <a:ext cx="7589520" cy="3897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21040" y="1554480"/>
            <a:ext cx="356616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最高《给阿嬷的情书》9.2（新片口碑顶点）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8.8/8.7 两部为疑似重映经典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剔除重映后新片口碑梯队集中在 7~7.5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全样本均分 7.13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类型分布</a:t>
            </a:r>
          </a:p>
        </p:txBody>
      </p:sp>
      <p:pic>
        <p:nvPicPr>
          <p:cNvPr id="4" name="Picture 3" descr="gen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371600"/>
            <a:ext cx="7589520" cy="4553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21040" y="1554480"/>
            <a:ext cx="356616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剧情片 14 部，占 47%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剧情类有效均分 7.5，类型最高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动画/纪录片几乎无公开评分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动作/爱情/惊悚为长尾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制片地区分布</a:t>
            </a:r>
          </a:p>
        </p:txBody>
      </p:sp>
      <p:pic>
        <p:nvPicPr>
          <p:cNvPr id="4" name="Picture 3" descr="reg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371600"/>
            <a:ext cx="6583680" cy="48846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89520" y="1554480"/>
            <a:ext cx="429768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中国大陆 16 部，占 53%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美国 5、中国台湾 4 次之</a:t>
            </a:r>
          </a:p>
          <a:p>
            <a:pPr>
              <a:spcAft>
                <a:spcPts val="800"/>
              </a:spcAft>
            </a:pPr>
            <a:r>
              <a:rPr sz="1500" b="1">
                <a:solidFill>
                  <a:srgbClr val="1F4E78"/>
                </a:solidFill>
                <a:latin typeface="Songti SC"/>
              </a:rPr>
              <a:t>• 大陆贡献几乎全部可得票房 ≈20.49 亿</a:t>
            </a:r>
          </a:p>
          <a:p>
            <a:pPr lvl="1">
              <a:spcAft>
                <a:spcPts val="800"/>
              </a:spcAft>
            </a:pPr>
            <a:r>
              <a:rPr sz="1300" b="0">
                <a:solidFill>
                  <a:srgbClr val="595959"/>
                </a:solidFill>
                <a:latin typeface="Songti SC"/>
              </a:rPr>
              <a:t>– 台湾影片票房/评分披露极少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320040"/>
            <a:ext cx="1097280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800" b="1">
                <a:solidFill>
                  <a:srgbClr val="1F4E78"/>
                </a:solidFill>
                <a:latin typeface="Heiti SC"/>
              </a:rPr>
              <a:t>总结与风险提示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280160"/>
            <a:ext cx="1051560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格局：剧情片 + 中国大陆制作双主导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标杆：《给阿嬷的情书》票房口碑双冠，口碑驱动票房范例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反例：《错过了，遗憾吗？》4.5 分仍有票房，口碑透支型</a:t>
            </a:r>
          </a:p>
          <a:p>
            <a:pPr>
              <a:spcAft>
                <a:spcPts val="800"/>
              </a:spcAft>
            </a:pPr>
            <a:r>
              <a:rPr sz="1800" b="1">
                <a:solidFill>
                  <a:srgbClr val="1F4E78"/>
                </a:solidFill>
                <a:latin typeface="Songti SC"/>
              </a:rPr>
              <a:t>• 洞察：精确样本太少，"高分=高票房"不能一概而论</a:t>
            </a:r>
          </a:p>
        </p:txBody>
      </p:sp>
      <p:sp>
        <p:nvSpPr>
          <p:cNvPr id="5" name="Rectangle 4"/>
          <p:cNvSpPr/>
          <p:nvPr/>
        </p:nvSpPr>
        <p:spPr>
          <a:xfrm>
            <a:off x="731520" y="4206240"/>
            <a:ext cx="10698480" cy="1280160"/>
          </a:xfrm>
          <a:prstGeom prst="rect">
            <a:avLst/>
          </a:prstGeom>
          <a:solidFill>
            <a:srgbClr val="FBE4D5"/>
          </a:solidFill>
          <a:ln>
            <a:solidFill>
              <a:srgbClr val="E07B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600" b="1">
                <a:solidFill>
                  <a:srgbClr val="A04000"/>
                </a:solidFill>
                <a:latin typeface="Songti SC"/>
              </a:rPr>
              <a:t>⚠ 风险提示：票房缺失 73% 且含下限值，所有票房合计与排名均为保守下限，不可作为绝对市场规模或精确排名依据，决策前须补充权威票房数据。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